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0D82-793B-DC4D-A2CD-73B7D5D24FE0}" type="datetimeFigureOut">
              <a:rPr lang="en-US" smtClean="0"/>
              <a:t>11/6/12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0479-46A9-E445-B702-8AEE2C52F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296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0D82-793B-DC4D-A2CD-73B7D5D24FE0}" type="datetimeFigureOut">
              <a:rPr lang="en-US" smtClean="0"/>
              <a:t>11/6/12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0479-46A9-E445-B702-8AEE2C52F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13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0D82-793B-DC4D-A2CD-73B7D5D24FE0}" type="datetimeFigureOut">
              <a:rPr lang="en-US" smtClean="0"/>
              <a:t>11/6/12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0479-46A9-E445-B702-8AEE2C52F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3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0D82-793B-DC4D-A2CD-73B7D5D24FE0}" type="datetimeFigureOut">
              <a:rPr lang="en-US" smtClean="0"/>
              <a:t>11/6/12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0479-46A9-E445-B702-8AEE2C52F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586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0D82-793B-DC4D-A2CD-73B7D5D24FE0}" type="datetimeFigureOut">
              <a:rPr lang="en-US" smtClean="0"/>
              <a:t>11/6/12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0479-46A9-E445-B702-8AEE2C52F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453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0D82-793B-DC4D-A2CD-73B7D5D24FE0}" type="datetimeFigureOut">
              <a:rPr lang="en-US" smtClean="0"/>
              <a:t>11/6/12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0479-46A9-E445-B702-8AEE2C52F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913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0D82-793B-DC4D-A2CD-73B7D5D24FE0}" type="datetimeFigureOut">
              <a:rPr lang="en-US" smtClean="0"/>
              <a:t>11/6/12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0479-46A9-E445-B702-8AEE2C52F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127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0D82-793B-DC4D-A2CD-73B7D5D24FE0}" type="datetimeFigureOut">
              <a:rPr lang="en-US" smtClean="0"/>
              <a:t>11/6/12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0479-46A9-E445-B702-8AEE2C52F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278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0D82-793B-DC4D-A2CD-73B7D5D24FE0}" type="datetimeFigureOut">
              <a:rPr lang="en-US" smtClean="0"/>
              <a:t>11/6/12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0479-46A9-E445-B702-8AEE2C52F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76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0D82-793B-DC4D-A2CD-73B7D5D24FE0}" type="datetimeFigureOut">
              <a:rPr lang="en-US" smtClean="0"/>
              <a:t>11/6/12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0479-46A9-E445-B702-8AEE2C52F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03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0D82-793B-DC4D-A2CD-73B7D5D24FE0}" type="datetimeFigureOut">
              <a:rPr lang="en-US" smtClean="0"/>
              <a:t>11/6/12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80479-46A9-E445-B702-8AEE2C52F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626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A0D82-793B-DC4D-A2CD-73B7D5D24FE0}" type="datetimeFigureOut">
              <a:rPr lang="en-US" smtClean="0"/>
              <a:t>11/6/12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80479-46A9-E445-B702-8AEE2C52F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86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1003"/>
            <a:ext cx="7772400" cy="1470025"/>
          </a:xfrm>
        </p:spPr>
        <p:txBody>
          <a:bodyPr/>
          <a:lstStyle/>
          <a:p>
            <a:r>
              <a:rPr lang="en-US" sz="6600" b="1" dirty="0" smtClean="0"/>
              <a:t>Contrast</a:t>
            </a:r>
            <a:endParaRPr lang="en-US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3625" y="1628753"/>
            <a:ext cx="8257042" cy="484124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Size</a:t>
            </a:r>
          </a:p>
          <a:p>
            <a:r>
              <a:rPr lang="en-US" dirty="0" smtClean="0"/>
              <a:t>Make </a:t>
            </a:r>
            <a:r>
              <a:rPr lang="en-US" sz="10800" b="1" dirty="0" smtClean="0"/>
              <a:t>Big items Big</a:t>
            </a:r>
          </a:p>
          <a:p>
            <a:r>
              <a:rPr lang="en-US" dirty="0" smtClean="0"/>
              <a:t>And small items Small</a:t>
            </a:r>
          </a:p>
          <a:p>
            <a:endParaRPr lang="en-US" dirty="0"/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Color</a:t>
            </a:r>
          </a:p>
          <a:p>
            <a:r>
              <a:rPr lang="en-US" dirty="0" smtClean="0"/>
              <a:t>Make </a:t>
            </a:r>
            <a:r>
              <a:rPr lang="en-US" b="1" dirty="0" smtClean="0">
                <a:solidFill>
                  <a:schemeClr val="tx1"/>
                </a:solidFill>
              </a:rPr>
              <a:t>darks dark </a:t>
            </a:r>
            <a:r>
              <a:rPr lang="en-US" dirty="0" smtClean="0"/>
              <a:t>and lights light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Black"/>
                <a:cs typeface="Arial Black"/>
              </a:rPr>
              <a:t>Have strong contrast between your background and text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1393" y="300314"/>
            <a:ext cx="1328439" cy="132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109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300" b="1" dirty="0" smtClean="0"/>
              <a:t>Repetition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Use the same font throughout your design</a:t>
            </a:r>
          </a:p>
          <a:p>
            <a:r>
              <a:rPr lang="en-US" dirty="0" smtClean="0">
                <a:latin typeface="Adobe Caslon Pro"/>
                <a:cs typeface="Adobe Caslon Pro"/>
              </a:rPr>
              <a:t>Use the same type of graphic throughout your design</a:t>
            </a:r>
          </a:p>
          <a:p>
            <a:r>
              <a:rPr lang="en-US" dirty="0" smtClean="0">
                <a:latin typeface="Adobe Caslon Pro"/>
                <a:cs typeface="Adobe Caslon Pro"/>
              </a:rPr>
              <a:t>Use the same color scheme throughout</a:t>
            </a:r>
            <a:endParaRPr lang="en-US" dirty="0">
              <a:latin typeface="Adobe Caslon Pro"/>
              <a:cs typeface="Adobe Caslon Pro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6" y="5054675"/>
            <a:ext cx="1328439" cy="13284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948" y="5054675"/>
            <a:ext cx="1328439" cy="13284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8430" y="5054675"/>
            <a:ext cx="1328439" cy="13284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4912" y="5054675"/>
            <a:ext cx="1328439" cy="13284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1393" y="5054675"/>
            <a:ext cx="1328439" cy="13284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1393" y="274638"/>
            <a:ext cx="1328439" cy="132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921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471333"/>
            <a:ext cx="8229600" cy="26548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b="1" dirty="0" smtClean="0"/>
              <a:t>Alignment</a:t>
            </a:r>
            <a:endParaRPr lang="en-US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2" y="1515006"/>
            <a:ext cx="8229600" cy="4525963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Adobe Caslon Pro"/>
                <a:cs typeface="Adobe Caslon Pro"/>
              </a:rPr>
              <a:t>Manage your white space</a:t>
            </a:r>
          </a:p>
          <a:p>
            <a:r>
              <a:rPr lang="en-US" dirty="0" smtClean="0">
                <a:latin typeface="Adobe Caslon Pro"/>
                <a:cs typeface="Adobe Caslon Pro"/>
              </a:rPr>
              <a:t>Place items in straight lines</a:t>
            </a:r>
          </a:p>
          <a:p>
            <a:r>
              <a:rPr lang="en-US" dirty="0" smtClean="0">
                <a:latin typeface="Adobe Caslon Pro"/>
                <a:cs typeface="Adobe Caslon Pro"/>
              </a:rPr>
              <a:t>Line text up on different sides of the page</a:t>
            </a:r>
          </a:p>
          <a:p>
            <a:endParaRPr lang="en-US" dirty="0">
              <a:latin typeface="Adobe Caslon Pro"/>
              <a:cs typeface="Adobe Caslon Pro"/>
            </a:endParaRPr>
          </a:p>
          <a:p>
            <a:r>
              <a:rPr lang="en-US" dirty="0" smtClean="0">
                <a:latin typeface="Adobe Caslon Pro"/>
                <a:cs typeface="Adobe Caslon Pro"/>
              </a:rPr>
              <a:t>Left alignment – of text is good for lots of reading</a:t>
            </a:r>
          </a:p>
          <a:p>
            <a:pPr algn="r"/>
            <a:r>
              <a:rPr lang="en-US" dirty="0" smtClean="0">
                <a:latin typeface="Adobe Caslon Pro"/>
                <a:cs typeface="Adobe Caslon Pro"/>
              </a:rPr>
              <a:t>Right alignment – is funky, modern, it’s also harder to read</a:t>
            </a:r>
          </a:p>
          <a:p>
            <a:pPr algn="ctr"/>
            <a:r>
              <a:rPr lang="en-US" dirty="0" smtClean="0">
                <a:latin typeface="Adobe Caslon Pro"/>
                <a:cs typeface="Adobe Caslon Pro"/>
              </a:rPr>
              <a:t>Center alignment – is formal, and quasi-boring, it’s safe</a:t>
            </a:r>
            <a:endParaRPr lang="en-US" dirty="0">
              <a:latin typeface="Adobe Caslon Pro"/>
              <a:cs typeface="Adobe Caslon Pro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1393" y="224668"/>
            <a:ext cx="1328439" cy="132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847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b="1" dirty="0" smtClean="0"/>
              <a:t>Proximity</a:t>
            </a:r>
            <a:endParaRPr lang="en-US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68967"/>
          </a:xfrm>
        </p:spPr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Keep items that belong together together, keep everything thing else far away.</a:t>
            </a:r>
            <a:endParaRPr lang="en-US" dirty="0">
              <a:latin typeface="Adobe Caslon Pro"/>
              <a:cs typeface="Adobe Caslon Pro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1393" y="271761"/>
            <a:ext cx="1328439" cy="13284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8790" y="3453994"/>
            <a:ext cx="16298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dobe Caslon Pro"/>
                <a:cs typeface="Adobe Caslon Pro"/>
              </a:rPr>
              <a:t>Australia</a:t>
            </a:r>
          </a:p>
          <a:p>
            <a:pPr algn="ctr"/>
            <a:r>
              <a:rPr lang="en-US" dirty="0" smtClean="0">
                <a:latin typeface="Adobe Caslon Pro"/>
                <a:cs typeface="Adobe Caslon Pro"/>
              </a:rPr>
              <a:t>New Zealand</a:t>
            </a:r>
          </a:p>
          <a:p>
            <a:pPr algn="ctr"/>
            <a:r>
              <a:rPr lang="en-US" dirty="0" smtClean="0">
                <a:latin typeface="Adobe Caslon Pro"/>
                <a:cs typeface="Adobe Caslon Pro"/>
              </a:rPr>
              <a:t>South Pole</a:t>
            </a:r>
            <a:endParaRPr lang="en-US" dirty="0">
              <a:latin typeface="Adobe Caslon Pro"/>
              <a:cs typeface="Adobe Caslon Pro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93382" y="3453994"/>
            <a:ext cx="2065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dobe Caslon Pro"/>
                <a:cs typeface="Adobe Caslon Pro"/>
              </a:rPr>
              <a:t>Canada</a:t>
            </a:r>
          </a:p>
          <a:p>
            <a:pPr algn="ctr"/>
            <a:r>
              <a:rPr lang="en-US" dirty="0">
                <a:latin typeface="Adobe Caslon Pro"/>
                <a:cs typeface="Adobe Caslon Pro"/>
              </a:rPr>
              <a:t>North Pole</a:t>
            </a:r>
          </a:p>
          <a:p>
            <a:pPr algn="ctr"/>
            <a:r>
              <a:rPr lang="en-US" dirty="0">
                <a:latin typeface="Adobe Caslon Pro"/>
                <a:cs typeface="Adobe Caslon Pro"/>
              </a:rPr>
              <a:t>Santa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158" y="4461817"/>
            <a:ext cx="2011097" cy="20747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3386" y="4523664"/>
            <a:ext cx="2345167" cy="195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121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Font Families</a:t>
            </a:r>
            <a:endParaRPr lang="en-US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898467" cy="4525963"/>
          </a:xfrm>
        </p:spPr>
        <p:txBody>
          <a:bodyPr/>
          <a:lstStyle/>
          <a:p>
            <a:r>
              <a:rPr lang="en-US" dirty="0" smtClean="0">
                <a:cs typeface="Arial Black"/>
              </a:rPr>
              <a:t>Sans Serif  -- does NOT have feet on characters</a:t>
            </a:r>
          </a:p>
          <a:p>
            <a:r>
              <a:rPr lang="en-US" dirty="0" smtClean="0">
                <a:latin typeface="Adobe Caslon Pro"/>
                <a:cs typeface="Adobe Caslon Pro"/>
              </a:rPr>
              <a:t>Serif – has feet on characters</a:t>
            </a:r>
          </a:p>
          <a:p>
            <a:pPr marL="0" indent="0">
              <a:buNone/>
            </a:pPr>
            <a:endParaRPr lang="en-US" dirty="0">
              <a:latin typeface="Adobe Caslon Pro"/>
              <a:cs typeface="Adobe Caslon Pro"/>
            </a:endParaRPr>
          </a:p>
          <a:p>
            <a:pPr marL="0" indent="0">
              <a:buNone/>
            </a:pPr>
            <a:r>
              <a:rPr lang="en-US" dirty="0" smtClean="0">
                <a:latin typeface="Adobe Caslon Pro"/>
                <a:cs typeface="Adobe Caslon Pro"/>
              </a:rPr>
              <a:t>You can use two fonts per page</a:t>
            </a:r>
          </a:p>
          <a:p>
            <a:r>
              <a:rPr lang="en-US" dirty="0" smtClean="0">
                <a:latin typeface="Adobe Caslon Pro"/>
                <a:cs typeface="Adobe Caslon Pro"/>
              </a:rPr>
              <a:t>One for the title</a:t>
            </a:r>
          </a:p>
          <a:p>
            <a:r>
              <a:rPr lang="en-US" dirty="0" smtClean="0">
                <a:latin typeface="Adobe Caslon Pro"/>
                <a:cs typeface="Adobe Caslon Pro"/>
              </a:rPr>
              <a:t>Second for all the rest of the text</a:t>
            </a:r>
            <a:endParaRPr lang="en-US" dirty="0">
              <a:latin typeface="Adobe Caslon Pro"/>
              <a:cs typeface="Adobe Caslon Pro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1393" y="224668"/>
            <a:ext cx="1328439" cy="132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105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165</Words>
  <Application>Microsoft Macintosh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Contrast</vt:lpstr>
      <vt:lpstr>Repetition </vt:lpstr>
      <vt:lpstr>Alignment</vt:lpstr>
      <vt:lpstr>Proximity</vt:lpstr>
      <vt:lpstr>Font Families</vt:lpstr>
    </vt:vector>
  </TitlesOfParts>
  <Company>UW Oshkosh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Contrast</dc:title>
  <dc:creator>UW Oshkosh</dc:creator>
  <cp:lastModifiedBy>UW Oshkosh</cp:lastModifiedBy>
  <cp:revision>6</cp:revision>
  <dcterms:created xsi:type="dcterms:W3CDTF">2012-11-06T21:26:18Z</dcterms:created>
  <dcterms:modified xsi:type="dcterms:W3CDTF">2012-11-06T22:31:57Z</dcterms:modified>
</cp:coreProperties>
</file>